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8" r:id="rId4"/>
    <p:sldId id="282" r:id="rId5"/>
    <p:sldId id="259" r:id="rId6"/>
    <p:sldId id="260" r:id="rId7"/>
    <p:sldId id="261" r:id="rId8"/>
    <p:sldId id="262" r:id="rId9"/>
    <p:sldId id="263" r:id="rId10"/>
    <p:sldId id="264" r:id="rId11"/>
    <p:sldId id="277" r:id="rId12"/>
    <p:sldId id="278" r:id="rId13"/>
    <p:sldId id="279" r:id="rId14"/>
    <p:sldId id="265" r:id="rId15"/>
    <p:sldId id="280" r:id="rId16"/>
    <p:sldId id="281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9144000" cy="6858000" type="screen4x3"/>
  <p:notesSz cx="7104063" cy="10234613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-2550" y="270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5D1E6360-069C-4FD4-BF60-846F1176926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20985529"/>
      </p:ext>
    </p:extLst>
  </p:cSld>
  <p:clrMap bg1="lt1" tx1="dk1" bg2="lt2" tx2="dk2" accent1="accent1" accent2="accent2" accent3="accent3" accent4="accent4" accent5="accent5" accent6="accent6" hlink="hlink" folHlink="folHlink"/>
  <p:hf sldNum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F884CE6F-19CC-4836-9274-06E9B3BFA0E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86020344"/>
      </p:ext>
    </p:extLst>
  </p:cSld>
  <p:clrMap bg1="lt1" tx1="dk1" bg2="lt2" tx2="dk2" accent1="accent1" accent2="accent2" accent3="accent3" accent4="accent4" accent5="accent5" accent6="accent6" hlink="hlink" folHlink="folHlink"/>
  <p:hf sldNum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Cabeçalho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08827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1787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98757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03466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10917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07513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35522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87405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28317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1080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9649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47204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30208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/>
              <a:t>d</a:t>
            </a:r>
            <a:r>
              <a:rPr lang="pt-PT" dirty="0" smtClean="0"/>
              <a:t>ecreba.com</a:t>
            </a:r>
            <a:endParaRPr lang="pt-PT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0709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endParaRPr lang="pt-PT" dirty="0" smtClean="0"/>
          </a:p>
          <a:p>
            <a:r>
              <a:rPr lang="ru-RU" dirty="0" smtClean="0"/>
              <a:t>бухгалтерские </a:t>
            </a:r>
            <a:r>
              <a:rPr lang="ru-RU" dirty="0"/>
              <a:t>карты движения (Для печати)</a:t>
            </a:r>
          </a:p>
        </p:txBody>
      </p:sp>
    </p:spTree>
    <p:extLst>
      <p:ext uri="{BB962C8B-B14F-4D97-AF65-F5344CB8AC3E}">
        <p14:creationId xmlns:p14="http://schemas.microsoft.com/office/powerpoint/2010/main" val="2849452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2000 Приобретение </a:t>
            </a:r>
            <a:r>
              <a:rPr lang="ru-RU" dirty="0" smtClean="0"/>
              <a:t>товаров</a:t>
            </a:r>
            <a:endParaRPr lang="pt-PT" dirty="0" smtClean="0"/>
          </a:p>
          <a:p>
            <a:r>
              <a:rPr lang="ru-RU" dirty="0"/>
              <a:t>Оплата в течение 30 дней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товар приобрести в 2500 </a:t>
            </a:r>
            <a:r>
              <a:rPr lang="ru-RU" dirty="0" smtClean="0"/>
              <a:t>году</a:t>
            </a:r>
            <a:endParaRPr lang="pt-PT" dirty="0" smtClean="0"/>
          </a:p>
          <a:p>
            <a:r>
              <a:rPr lang="ru-RU" dirty="0"/>
              <a:t>Оплата в течение 30 дней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77302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товар приобрести </a:t>
            </a:r>
            <a:r>
              <a:rPr lang="ru-RU" dirty="0" smtClean="0"/>
              <a:t>3000</a:t>
            </a:r>
            <a:endParaRPr lang="pt-PT" dirty="0" smtClean="0"/>
          </a:p>
          <a:p>
            <a:r>
              <a:rPr lang="ru-RU" dirty="0"/>
              <a:t>Оплата в течение 30 дней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77302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Приобретение товаров </a:t>
            </a:r>
            <a:r>
              <a:rPr lang="ru-RU" dirty="0" smtClean="0"/>
              <a:t>3500</a:t>
            </a:r>
            <a:endParaRPr lang="pt-PT" dirty="0" smtClean="0"/>
          </a:p>
          <a:p>
            <a:r>
              <a:rPr lang="ru-RU" dirty="0"/>
              <a:t>Оплата в течение 30 дней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77302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Оплата поставщику товаров, общая сумма долга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Оплата поставщику товаров, общая сумма долга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20079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Оплата поставщику товаров, общая сумма долга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20079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 smtClean="0"/>
              <a:t>Продажа </a:t>
            </a:r>
            <a:r>
              <a:rPr lang="ru-RU" dirty="0"/>
              <a:t>от 4000 товаров, которые стоят 2000</a:t>
            </a:r>
          </a:p>
          <a:p>
            <a:r>
              <a:rPr lang="ru-RU" dirty="0"/>
              <a:t>Прием до 30 дней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Продажа на 3000 товаров, которые стоили </a:t>
            </a:r>
            <a:r>
              <a:rPr lang="ru-RU" dirty="0" smtClean="0"/>
              <a:t>1500</a:t>
            </a:r>
            <a:endParaRPr lang="pt-PT" dirty="0" smtClean="0"/>
          </a:p>
          <a:p>
            <a:r>
              <a:rPr lang="ru-RU" dirty="0"/>
              <a:t>Прием до 30 дней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Продажа от 2000 товаров, которые стоят </a:t>
            </a:r>
            <a:r>
              <a:rPr lang="ru-RU" dirty="0" smtClean="0"/>
              <a:t>1000</a:t>
            </a:r>
            <a:endParaRPr lang="pt-PT" dirty="0" smtClean="0"/>
          </a:p>
          <a:p>
            <a:r>
              <a:rPr lang="ru-RU" dirty="0"/>
              <a:t>Прием до 30 дней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Приобретение офисного оборудования на 10000 </a:t>
            </a:r>
            <a:endParaRPr lang="pt-PT" dirty="0" smtClean="0"/>
          </a:p>
          <a:p>
            <a:r>
              <a:rPr lang="ru-RU" dirty="0"/>
              <a:t>Оплата банковским чеком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572845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Продажа на 1500 товаров, которые стоили </a:t>
            </a:r>
            <a:r>
              <a:rPr lang="ru-RU" dirty="0" smtClean="0"/>
              <a:t>600</a:t>
            </a:r>
            <a:endParaRPr lang="pt-PT" dirty="0" smtClean="0"/>
          </a:p>
          <a:p>
            <a:r>
              <a:rPr lang="ru-RU" dirty="0"/>
              <a:t>Получение готового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Обработка и выплата заработной платы 2000 банковским переводом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 smtClean="0"/>
              <a:t>Обработка </a:t>
            </a:r>
            <a:r>
              <a:rPr lang="ru-RU" dirty="0"/>
              <a:t>и выплата заработной платы в 2200 банковским переводом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Обработка и выплата заработной платы в 2500 году банковским переводом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Обработка и выплата заработной платы в 2400 банковским переводом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закупка транспортного оборудования для </a:t>
            </a:r>
            <a:r>
              <a:rPr lang="ru-RU" dirty="0" smtClean="0"/>
              <a:t>20000</a:t>
            </a:r>
            <a:endParaRPr lang="pt-PT" dirty="0" smtClean="0"/>
          </a:p>
          <a:p>
            <a:r>
              <a:rPr lang="ru-RU" dirty="0"/>
              <a:t>Оплата чеком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Машины приобретены </a:t>
            </a:r>
            <a:r>
              <a:rPr lang="ru-RU" dirty="0" smtClean="0"/>
              <a:t>10000</a:t>
            </a:r>
            <a:endParaRPr lang="pt-PT" dirty="0" smtClean="0"/>
          </a:p>
          <a:p>
            <a:r>
              <a:rPr lang="ru-RU" dirty="0"/>
              <a:t>Оплата чеком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40748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покупка машины </a:t>
            </a:r>
            <a:r>
              <a:rPr lang="ru-RU" dirty="0" smtClean="0"/>
              <a:t>15000</a:t>
            </a:r>
            <a:endParaRPr lang="pt-PT" dirty="0" smtClean="0"/>
          </a:p>
          <a:p>
            <a:r>
              <a:rPr lang="ru-RU" dirty="0"/>
              <a:t>Оплата чеком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Расходы с недвижимостью 800 </a:t>
            </a:r>
            <a:r>
              <a:rPr lang="ru-RU" dirty="0" smtClean="0"/>
              <a:t>дохода</a:t>
            </a:r>
            <a:endParaRPr lang="pt-PT" dirty="0" smtClean="0"/>
          </a:p>
          <a:p>
            <a:r>
              <a:rPr lang="ru-RU" dirty="0"/>
              <a:t>Оплата банковским переводом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Расходы с электричеством </a:t>
            </a:r>
            <a:r>
              <a:rPr lang="ru-RU" dirty="0" smtClean="0"/>
              <a:t>300</a:t>
            </a:r>
            <a:endParaRPr lang="pt-PT" dirty="0" smtClean="0"/>
          </a:p>
          <a:p>
            <a:r>
              <a:rPr lang="ru-RU" dirty="0"/>
              <a:t>Оплата чеком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Тратить на воде </a:t>
            </a:r>
            <a:r>
              <a:rPr lang="ru-RU" dirty="0" smtClean="0"/>
              <a:t>100</a:t>
            </a:r>
            <a:endParaRPr lang="pt-PT" dirty="0" smtClean="0"/>
          </a:p>
          <a:p>
            <a:r>
              <a:rPr lang="ru-RU" dirty="0"/>
              <a:t>Оплата чеком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dirty="0"/>
              <a:t>Отдохни топливо </a:t>
            </a:r>
            <a:r>
              <a:rPr lang="ru-RU" dirty="0" smtClean="0"/>
              <a:t>50</a:t>
            </a:r>
            <a:endParaRPr lang="pt-PT" dirty="0" smtClean="0"/>
          </a:p>
          <a:p>
            <a:r>
              <a:rPr lang="ru-RU" dirty="0"/>
              <a:t>Оплата чеком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218</Words>
  <Application>Microsoft Office PowerPoint</Application>
  <PresentationFormat>Apresentação no Ecrã (4:3)</PresentationFormat>
  <Paragraphs>65</Paragraphs>
  <Slides>24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24</vt:i4>
      </vt:variant>
    </vt:vector>
  </HeadingPairs>
  <TitlesOfParts>
    <vt:vector size="25" baseType="lpstr">
      <vt:lpstr>Tema do Office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decreba.com</dc:title>
  <dc:creator>Ressano</dc:creator>
  <cp:lastModifiedBy>Ressano</cp:lastModifiedBy>
  <cp:revision>23</cp:revision>
  <dcterms:created xsi:type="dcterms:W3CDTF">2016-10-04T15:34:30Z</dcterms:created>
  <dcterms:modified xsi:type="dcterms:W3CDTF">2017-02-21T22:37:04Z</dcterms:modified>
</cp:coreProperties>
</file>