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8" r:id="rId13"/>
    <p:sldId id="279" r:id="rId14"/>
    <p:sldId id="265" r:id="rId15"/>
    <p:sldId id="280" r:id="rId16"/>
    <p:sldId id="281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-2550" y="27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D1E6360-069C-4FD4-BF60-846F1176926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0985529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884CE6F-19CC-4836-9274-06E9B3BFA0E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6020344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88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78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75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346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09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75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52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740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831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80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649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72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020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/>
              <a:t>d</a:t>
            </a:r>
            <a:r>
              <a:rPr lang="pt-PT" dirty="0" smtClean="0"/>
              <a:t>ecreba.com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/>
              <a:t>Cartões de movimentos contabilísticos </a:t>
            </a:r>
          </a:p>
          <a:p>
            <a:r>
              <a:rPr lang="pt-PT" dirty="0"/>
              <a:t>(</a:t>
            </a:r>
            <a:r>
              <a:rPr lang="pt-PT" dirty="0" smtClean="0"/>
              <a:t>para imprimir)</a:t>
            </a:r>
          </a:p>
        </p:txBody>
      </p:sp>
    </p:spTree>
    <p:extLst>
      <p:ext uri="{BB962C8B-B14F-4D97-AF65-F5344CB8AC3E}">
        <p14:creationId xmlns:p14="http://schemas.microsoft.com/office/powerpoint/2010/main" val="2849452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Compra de mercadorias e respectiva entrada em armazém 2000 € (IVA não incluído) </a:t>
            </a:r>
          </a:p>
          <a:p>
            <a:r>
              <a:rPr lang="pt-PT" dirty="0" smtClean="0"/>
              <a:t>Pagamento a 30 dias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Compra de mercadorias e respectiva entrada em armazém 2500 € (IVA não incluído) </a:t>
            </a:r>
          </a:p>
          <a:p>
            <a:r>
              <a:rPr lang="pt-PT" dirty="0" smtClean="0"/>
              <a:t>Pagamento a 30 dias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30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Compra de mercadorias e respectiva entrada em armazém </a:t>
            </a:r>
            <a:r>
              <a:rPr lang="pt-PT" dirty="0"/>
              <a:t>3</a:t>
            </a:r>
            <a:r>
              <a:rPr lang="pt-PT" dirty="0" smtClean="0"/>
              <a:t>000 € (IVA não incluído) </a:t>
            </a:r>
          </a:p>
          <a:p>
            <a:r>
              <a:rPr lang="pt-PT" dirty="0" smtClean="0"/>
              <a:t>Pagamento a 30 dias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30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Compra de mercadorias e respectiva entrada em armazém 3500 € (IVA não incluído) </a:t>
            </a:r>
          </a:p>
          <a:p>
            <a:r>
              <a:rPr lang="pt-PT" dirty="0" smtClean="0"/>
              <a:t>Pagamento a 30 dias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302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Pagamento ao Fornecedor de mercadorias, da totalidade da divida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Pagamento ao Fornecedor de mercadorias, da totalidade da divida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007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Pagamento ao Fornecedor de mercadorias, da totalidade da divida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0079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Venda por 4000 € (IVA não incluído) de mercadoria que tinha custado 2000 €</a:t>
            </a:r>
          </a:p>
          <a:p>
            <a:r>
              <a:rPr lang="pt-PT" dirty="0" smtClean="0"/>
              <a:t>Recebimento a 30 dias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/>
              <a:t>Venda por </a:t>
            </a:r>
            <a:r>
              <a:rPr lang="pt-PT" dirty="0" smtClean="0"/>
              <a:t>3000 </a:t>
            </a:r>
            <a:r>
              <a:rPr lang="pt-PT" dirty="0"/>
              <a:t>€ (IVA não incluído) de mercadoria que tinha custado </a:t>
            </a:r>
            <a:r>
              <a:rPr lang="pt-PT" dirty="0" smtClean="0"/>
              <a:t>1500 </a:t>
            </a:r>
            <a:r>
              <a:rPr lang="pt-PT" dirty="0"/>
              <a:t>€</a:t>
            </a:r>
          </a:p>
          <a:p>
            <a:r>
              <a:rPr lang="pt-PT" dirty="0"/>
              <a:t>Recebimento a 30 dias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/>
              <a:t>Venda por </a:t>
            </a:r>
            <a:r>
              <a:rPr lang="pt-PT" dirty="0" smtClean="0"/>
              <a:t>2000 </a:t>
            </a:r>
            <a:r>
              <a:rPr lang="pt-PT" dirty="0"/>
              <a:t>€ (IVA não incluído) de mercadoria que tinha custado </a:t>
            </a:r>
            <a:r>
              <a:rPr lang="pt-PT" dirty="0" smtClean="0"/>
              <a:t>1000 </a:t>
            </a:r>
            <a:r>
              <a:rPr lang="pt-PT" dirty="0"/>
              <a:t>€</a:t>
            </a:r>
          </a:p>
          <a:p>
            <a:r>
              <a:rPr lang="pt-PT" dirty="0"/>
              <a:t>Recebimento a 30 dias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Aquisição de equipamento administrativo por 10.000 € (IVA não incluído)</a:t>
            </a:r>
          </a:p>
          <a:p>
            <a:r>
              <a:rPr lang="pt-PT" dirty="0" smtClean="0"/>
              <a:t>Pagamento efectuado por cheque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2845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/>
              <a:t>Venda por </a:t>
            </a:r>
            <a:r>
              <a:rPr lang="pt-PT" dirty="0" smtClean="0"/>
              <a:t>1500 </a:t>
            </a:r>
            <a:r>
              <a:rPr lang="pt-PT" dirty="0"/>
              <a:t>€ (IVA não incluído) de mercadoria que tinha custado </a:t>
            </a:r>
            <a:r>
              <a:rPr lang="pt-PT" dirty="0" smtClean="0"/>
              <a:t>600 </a:t>
            </a:r>
            <a:r>
              <a:rPr lang="pt-PT" dirty="0"/>
              <a:t>€</a:t>
            </a:r>
          </a:p>
          <a:p>
            <a:r>
              <a:rPr lang="pt-PT" dirty="0"/>
              <a:t>Recebimento a </a:t>
            </a:r>
            <a:r>
              <a:rPr lang="pt-PT" dirty="0" smtClean="0"/>
              <a:t>pronto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Processamento e pagamento de salário bruto </a:t>
            </a:r>
            <a:r>
              <a:rPr lang="pt-PT" dirty="0"/>
              <a:t>2000 </a:t>
            </a:r>
            <a:r>
              <a:rPr lang="pt-PT" dirty="0" smtClean="0"/>
              <a:t>€ por transferência bancária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/>
              <a:t>Processamento e pagamento de salário bruto </a:t>
            </a:r>
            <a:r>
              <a:rPr lang="pt-PT" dirty="0" smtClean="0"/>
              <a:t>2200 </a:t>
            </a:r>
            <a:r>
              <a:rPr lang="pt-PT" dirty="0"/>
              <a:t>€ por transferência bancária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/>
              <a:t>Processamento e pagamento de salário bruto </a:t>
            </a:r>
            <a:r>
              <a:rPr lang="pt-PT" dirty="0" smtClean="0"/>
              <a:t>2500 </a:t>
            </a:r>
            <a:r>
              <a:rPr lang="pt-PT" dirty="0"/>
              <a:t>€ por transferência bancária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/>
              <a:t>Processamento e pagamento de salário bruto </a:t>
            </a:r>
            <a:r>
              <a:rPr lang="pt-PT" dirty="0" smtClean="0"/>
              <a:t>2400 </a:t>
            </a:r>
            <a:r>
              <a:rPr lang="pt-PT" dirty="0"/>
              <a:t>€ por transferência bancária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Aquisição de equipamento de transporte por 20.000 € (IVA não incluído)</a:t>
            </a:r>
          </a:p>
          <a:p>
            <a:r>
              <a:rPr lang="pt-PT" dirty="0" smtClean="0"/>
              <a:t>Pagamento efectuado por cheque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Aquisição de equipamento básico por    </a:t>
            </a:r>
            <a:r>
              <a:rPr lang="pt-PT" dirty="0" smtClean="0"/>
              <a:t>10</a:t>
            </a:r>
            <a:r>
              <a:rPr lang="pt-PT" dirty="0" smtClean="0"/>
              <a:t>.000 </a:t>
            </a:r>
            <a:r>
              <a:rPr lang="pt-PT" dirty="0" smtClean="0"/>
              <a:t>€ (IVA não incluído)</a:t>
            </a:r>
          </a:p>
          <a:p>
            <a:r>
              <a:rPr lang="pt-PT" dirty="0" smtClean="0"/>
              <a:t>Pagamento efectuado por cheque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074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Aquisição de equipamento básico por    15.000 € (IVA não incluído)</a:t>
            </a:r>
          </a:p>
          <a:p>
            <a:r>
              <a:rPr lang="pt-PT" dirty="0" smtClean="0"/>
              <a:t>Pagamento efectuado por cheque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Gasto com a renda do estabelecimento 800 €</a:t>
            </a:r>
          </a:p>
          <a:p>
            <a:r>
              <a:rPr lang="pt-PT" dirty="0" smtClean="0"/>
              <a:t>Pagamento efectuado por transferência bancária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Gasto com a electricidade 300 € (IVA não incluído)</a:t>
            </a:r>
          </a:p>
          <a:p>
            <a:r>
              <a:rPr lang="pt-PT" dirty="0" smtClean="0"/>
              <a:t>Pagamento por cheque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Gasto com a água 100 € (IVA não incluído)</a:t>
            </a:r>
          </a:p>
          <a:p>
            <a:r>
              <a:rPr lang="pt-PT" dirty="0" smtClean="0"/>
              <a:t>Pagamento por cheque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PT" dirty="0" smtClean="0"/>
              <a:t>Gasto com combustíveis 50 € (IVA não incluído)</a:t>
            </a:r>
          </a:p>
          <a:p>
            <a:r>
              <a:rPr lang="pt-PT" dirty="0" smtClean="0"/>
              <a:t>Pagamento por cheque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380</Words>
  <Application>Microsoft Office PowerPoint</Application>
  <PresentationFormat>Apresentação no Ecrã (4:3)</PresentationFormat>
  <Paragraphs>65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Tema do Office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decreba.com</dc:title>
  <dc:creator>Ressano</dc:creator>
  <cp:lastModifiedBy>Ressano</cp:lastModifiedBy>
  <cp:revision>10</cp:revision>
  <dcterms:created xsi:type="dcterms:W3CDTF">2016-10-04T15:34:30Z</dcterms:created>
  <dcterms:modified xsi:type="dcterms:W3CDTF">2016-10-09T08:46:37Z</dcterms:modified>
</cp:coreProperties>
</file>