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handoutMasterIdLst>
    <p:handoutMasterId r:id="rId27"/>
  </p:handoutMasterIdLst>
  <p:sldIdLst>
    <p:sldId id="256" r:id="rId2"/>
    <p:sldId id="257" r:id="rId3"/>
    <p:sldId id="258" r:id="rId4"/>
    <p:sldId id="282" r:id="rId5"/>
    <p:sldId id="259" r:id="rId6"/>
    <p:sldId id="260" r:id="rId7"/>
    <p:sldId id="261" r:id="rId8"/>
    <p:sldId id="262" r:id="rId9"/>
    <p:sldId id="263" r:id="rId10"/>
    <p:sldId id="264" r:id="rId11"/>
    <p:sldId id="277" r:id="rId12"/>
    <p:sldId id="278" r:id="rId13"/>
    <p:sldId id="279" r:id="rId14"/>
    <p:sldId id="265" r:id="rId15"/>
    <p:sldId id="280" r:id="rId16"/>
    <p:sldId id="281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</p:sldIdLst>
  <p:sldSz cx="9144000" cy="6858000" type="screen4x3"/>
  <p:notesSz cx="7104063" cy="10234613"/>
  <p:defaultTextStyle>
    <a:defPPr>
      <a:defRPr lang="pt-P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71" autoAdjust="0"/>
  </p:normalViewPr>
  <p:slideViewPr>
    <p:cSldViewPr>
      <p:cViewPr varScale="1">
        <p:scale>
          <a:sx n="41" d="100"/>
          <a:sy n="41" d="100"/>
        </p:scale>
        <p:origin x="-108" y="-30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66" d="100"/>
          <a:sy n="66" d="100"/>
        </p:scale>
        <p:origin x="-2550" y="270"/>
      </p:cViewPr>
      <p:guideLst>
        <p:guide orient="horz" pos="3224"/>
        <p:guide pos="223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427" cy="511731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l">
              <a:defRPr sz="1300"/>
            </a:lvl1pPr>
          </a:lstStyle>
          <a:p>
            <a:endParaRPr lang="pt-PT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sz="quarter" idx="1"/>
          </p:nvPr>
        </p:nvSpPr>
        <p:spPr>
          <a:xfrm>
            <a:off x="4023992" y="0"/>
            <a:ext cx="3078427" cy="511731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r">
              <a:defRPr sz="1300"/>
            </a:lvl1pPr>
          </a:lstStyle>
          <a:p>
            <a:endParaRPr lang="pt-PT"/>
          </a:p>
        </p:txBody>
      </p:sp>
      <p:sp>
        <p:nvSpPr>
          <p:cNvPr id="4" name="Marcador de Posição do Rodapé 3"/>
          <p:cNvSpPr>
            <a:spLocks noGrp="1"/>
          </p:cNvSpPr>
          <p:nvPr>
            <p:ph type="ftr" sz="quarter" idx="2"/>
          </p:nvPr>
        </p:nvSpPr>
        <p:spPr>
          <a:xfrm>
            <a:off x="0" y="9721106"/>
            <a:ext cx="3078427" cy="511731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l">
              <a:defRPr sz="1300"/>
            </a:lvl1pPr>
          </a:lstStyle>
          <a:p>
            <a:endParaRPr lang="pt-PT"/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sz="quarter" idx="3"/>
          </p:nvPr>
        </p:nvSpPr>
        <p:spPr>
          <a:xfrm>
            <a:off x="4023992" y="9721106"/>
            <a:ext cx="3078427" cy="511731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r">
              <a:defRPr sz="1300"/>
            </a:lvl1pPr>
          </a:lstStyle>
          <a:p>
            <a:fld id="{5D1E6360-069C-4FD4-BF60-846F11769267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820985529"/>
      </p:ext>
    </p:extLst>
  </p:cSld>
  <p:clrMap bg1="lt1" tx1="dk1" bg2="lt2" tx2="dk2" accent1="accent1" accent2="accent2" accent3="accent3" accent4="accent4" accent5="accent5" accent6="accent6" hlink="hlink" folHlink="folHlink"/>
  <p:hf sldNum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427" cy="511731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l">
              <a:defRPr sz="1300"/>
            </a:lvl1pPr>
          </a:lstStyle>
          <a:p>
            <a:endParaRPr lang="pt-PT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idx="1"/>
          </p:nvPr>
        </p:nvSpPr>
        <p:spPr>
          <a:xfrm>
            <a:off x="4023992" y="0"/>
            <a:ext cx="3078427" cy="511731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r">
              <a:defRPr sz="1300"/>
            </a:lvl1pPr>
          </a:lstStyle>
          <a:p>
            <a:endParaRPr lang="pt-PT"/>
          </a:p>
        </p:txBody>
      </p:sp>
      <p:sp>
        <p:nvSpPr>
          <p:cNvPr id="4" name="Marcador de Posição da Imagem do Diapositivo 3"/>
          <p:cNvSpPr>
            <a:spLocks noGrp="1" noRot="1" noChangeAspect="1"/>
          </p:cNvSpPr>
          <p:nvPr>
            <p:ph type="sldImg" idx="2"/>
          </p:nvPr>
        </p:nvSpPr>
        <p:spPr>
          <a:xfrm>
            <a:off x="995363" y="768350"/>
            <a:ext cx="5113337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75" tIns="49538" rIns="99075" bIns="49538" rtlCol="0" anchor="ctr"/>
          <a:lstStyle/>
          <a:p>
            <a:endParaRPr lang="pt-PT"/>
          </a:p>
        </p:txBody>
      </p:sp>
      <p:sp>
        <p:nvSpPr>
          <p:cNvPr id="5" name="Marcador de Posição de Notas 4"/>
          <p:cNvSpPr>
            <a:spLocks noGrp="1"/>
          </p:cNvSpPr>
          <p:nvPr>
            <p:ph type="body" sz="quarter" idx="3"/>
          </p:nvPr>
        </p:nvSpPr>
        <p:spPr>
          <a:xfrm>
            <a:off x="710407" y="4861441"/>
            <a:ext cx="5683250" cy="4605576"/>
          </a:xfrm>
          <a:prstGeom prst="rect">
            <a:avLst/>
          </a:prstGeom>
        </p:spPr>
        <p:txBody>
          <a:bodyPr vert="horz" lIns="99075" tIns="49538" rIns="99075" bIns="49538" rtlCol="0"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8427" cy="511731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l">
              <a:defRPr sz="1300"/>
            </a:lvl1pPr>
          </a:lstStyle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5"/>
          </p:nvPr>
        </p:nvSpPr>
        <p:spPr>
          <a:xfrm>
            <a:off x="4023992" y="9721106"/>
            <a:ext cx="3078427" cy="511731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r">
              <a:defRPr sz="1300"/>
            </a:lvl1pPr>
          </a:lstStyle>
          <a:p>
            <a:fld id="{F884CE6F-19CC-4836-9274-06E9B3BFA0EF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386020344"/>
      </p:ext>
    </p:extLst>
  </p:cSld>
  <p:clrMap bg1="lt1" tx1="dk1" bg2="lt2" tx2="dk2" accent1="accent1" accent2="accent2" accent3="accent3" accent4="accent4" accent5="accent5" accent6="accent6" hlink="hlink" folHlink="folHlink"/>
  <p:hf sldNum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5" name="Marcador de Posição da Data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Cabeçalho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7088276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PT" smtClean="0"/>
              <a:t>Faça clique para editar o estilo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t-PT" smtClean="0"/>
              <a:t>04-10-2016</a:t>
            </a:r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68C60-21E5-439C-AA29-33969F0F2FF5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017875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t-PT" smtClean="0"/>
              <a:t>04-10-2016</a:t>
            </a:r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68C60-21E5-439C-AA29-33969F0F2FF5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8987574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t-PT" smtClean="0"/>
              <a:t>04-10-2016</a:t>
            </a:r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68C60-21E5-439C-AA29-33969F0F2FF5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2034665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c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t-PT" smtClean="0"/>
              <a:t>04-10-2016</a:t>
            </a:r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68C60-21E5-439C-AA29-33969F0F2FF5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9109171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t-PT" smtClean="0"/>
              <a:t>04-10-2016</a:t>
            </a:r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68C60-21E5-439C-AA29-33969F0F2FF5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8075135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t-PT" smtClean="0"/>
              <a:t>04-10-2016</a:t>
            </a:r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68C60-21E5-439C-AA29-33969F0F2FF5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6355228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5" name="Marcador de Posição do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6" name="Marcador de Posição de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7" name="Marcador de Posição d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t-PT" smtClean="0"/>
              <a:t>04-10-2016</a:t>
            </a:r>
            <a:endParaRPr lang="pt-PT"/>
          </a:p>
        </p:txBody>
      </p:sp>
      <p:sp>
        <p:nvSpPr>
          <p:cNvPr id="8" name="Marcador de Posição do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9" name="Marcador de Posição do Número do Diapositivo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68C60-21E5-439C-AA29-33969F0F2FF5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4874051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t-PT" smtClean="0"/>
              <a:t>04-10-2016</a:t>
            </a:r>
            <a:endParaRPr lang="pt-PT"/>
          </a:p>
        </p:txBody>
      </p:sp>
      <p:sp>
        <p:nvSpPr>
          <p:cNvPr id="4" name="Marcador de Posição do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68C60-21E5-439C-AA29-33969F0F2FF5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4283170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t-PT" smtClean="0"/>
              <a:t>04-10-2016</a:t>
            </a:r>
            <a:endParaRPr lang="pt-PT"/>
          </a:p>
        </p:txBody>
      </p:sp>
      <p:sp>
        <p:nvSpPr>
          <p:cNvPr id="3" name="Marcador de Posição do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68C60-21E5-439C-AA29-33969F0F2FF5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5108001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t-PT" smtClean="0"/>
              <a:t>04-10-2016</a:t>
            </a:r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68C60-21E5-439C-AA29-33969F0F2FF5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8964914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PT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t-PT" smtClean="0"/>
              <a:t>04-10-2016</a:t>
            </a:r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68C60-21E5-439C-AA29-33969F0F2FF5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2472042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pt-PT" smtClean="0"/>
              <a:t>04-10-2016</a:t>
            </a:r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C68C60-21E5-439C-AA29-33969F0F2FF5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9302087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pt-PT" dirty="0"/>
              <a:t>d</a:t>
            </a:r>
            <a:r>
              <a:rPr lang="pt-PT" dirty="0" smtClean="0"/>
              <a:t>ecreba.com</a:t>
            </a:r>
            <a:endParaRPr lang="pt-PT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343000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r>
              <a:rPr lang="hi-IN" dirty="0"/>
              <a:t>कार्ड लेखा आंदोलनों </a:t>
            </a:r>
            <a:endParaRPr lang="pt-PT" dirty="0" smtClean="0"/>
          </a:p>
          <a:p>
            <a:r>
              <a:rPr lang="hi-IN" dirty="0" smtClean="0"/>
              <a:t>(</a:t>
            </a:r>
            <a:r>
              <a:rPr lang="hi-IN" dirty="0"/>
              <a:t>मुद्रण के लिए)</a:t>
            </a:r>
            <a:endParaRPr lang="pt-PT" dirty="0" smtClean="0"/>
          </a:p>
        </p:txBody>
      </p:sp>
    </p:spTree>
    <p:extLst>
      <p:ext uri="{BB962C8B-B14F-4D97-AF65-F5344CB8AC3E}">
        <p14:creationId xmlns:p14="http://schemas.microsoft.com/office/powerpoint/2010/main" val="28494520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pt-PT" dirty="0" smtClean="0"/>
              <a:t>decreba.com</a:t>
            </a:r>
            <a:endParaRPr lang="pt-PT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hi-IN" dirty="0" smtClean="0"/>
              <a:t>माल </a:t>
            </a:r>
            <a:r>
              <a:rPr lang="hi-IN" dirty="0"/>
              <a:t>की खरीद और 2000 में भंडारण में उनके प्रवेश </a:t>
            </a:r>
            <a:endParaRPr lang="pt-PT" dirty="0" smtClean="0"/>
          </a:p>
          <a:p>
            <a:r>
              <a:rPr lang="hi-IN" dirty="0"/>
              <a:t>30 दिनों के लिए भुगतान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10041725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pt-PT" dirty="0" smtClean="0"/>
              <a:t>decreba.com</a:t>
            </a:r>
            <a:endParaRPr lang="pt-PT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hi-IN" dirty="0"/>
              <a:t>माल की खरीद और 2500 में भंडारण में उनके प्रवेश </a:t>
            </a:r>
            <a:endParaRPr lang="pt-PT" dirty="0" smtClean="0"/>
          </a:p>
          <a:p>
            <a:r>
              <a:rPr lang="hi-IN" dirty="0"/>
              <a:t>30 दिनों के लिए भुगतान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40773020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pt-PT" dirty="0" smtClean="0"/>
              <a:t>decreba.com</a:t>
            </a:r>
            <a:endParaRPr lang="pt-PT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hi-IN" dirty="0"/>
              <a:t>माल की खरीद और गोदाम 3000 में उनके प्रवेश </a:t>
            </a:r>
            <a:endParaRPr lang="pt-PT" dirty="0" smtClean="0"/>
          </a:p>
          <a:p>
            <a:r>
              <a:rPr lang="hi-IN" dirty="0"/>
              <a:t>30 दिनों के लिए भुगतान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40773020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pt-PT" dirty="0" smtClean="0"/>
              <a:t>decreba.com</a:t>
            </a:r>
            <a:endParaRPr lang="pt-PT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hi-IN" dirty="0"/>
              <a:t>माल की खरीद और गोदाम 3500 में उनके प्रवेश </a:t>
            </a:r>
            <a:endParaRPr lang="pt-PT" dirty="0" smtClean="0"/>
          </a:p>
          <a:p>
            <a:r>
              <a:rPr lang="hi-IN" dirty="0"/>
              <a:t>30 दिनों के लिए भुगतान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40773020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pt-PT" dirty="0" smtClean="0"/>
              <a:t>decreba.com</a:t>
            </a:r>
            <a:endParaRPr lang="pt-PT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hi-IN" dirty="0"/>
              <a:t>माल के आपूर्तिकर्ता, कुल ऋण के लिए भुगतान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10041725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pt-PT" dirty="0" smtClean="0"/>
              <a:t>decreba.com</a:t>
            </a:r>
            <a:endParaRPr lang="pt-PT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hi-IN" dirty="0"/>
              <a:t>माल के आपूर्तिकर्ता, कुल ऋण के लिए भुगतान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282007923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pt-PT" dirty="0" smtClean="0"/>
              <a:t>decreba.com</a:t>
            </a:r>
            <a:endParaRPr lang="pt-PT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hi-IN" dirty="0"/>
              <a:t>माल के आपूर्तिकर्ता, कुल ऋण के लिए भुगतान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282007923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pt-PT" dirty="0" smtClean="0"/>
              <a:t>decreba.com</a:t>
            </a:r>
            <a:endParaRPr lang="pt-PT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hi-IN" dirty="0" smtClean="0"/>
              <a:t>4000 </a:t>
            </a:r>
            <a:r>
              <a:rPr lang="hi-IN" dirty="0"/>
              <a:t>माल द्वारा बिक्री कि 2000 लागत </a:t>
            </a:r>
            <a:r>
              <a:rPr lang="hi-IN" dirty="0" smtClean="0"/>
              <a:t>था</a:t>
            </a:r>
            <a:endParaRPr lang="pt-PT" dirty="0" smtClean="0"/>
          </a:p>
          <a:p>
            <a:r>
              <a:rPr lang="hi-IN" dirty="0"/>
              <a:t>30 दिनों के लिए रसीद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100417255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pt-PT" dirty="0" smtClean="0"/>
              <a:t>decreba.com</a:t>
            </a:r>
            <a:endParaRPr lang="pt-PT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hi-IN" dirty="0"/>
              <a:t>3000 माल द्वारा बिक्री कि लागत था </a:t>
            </a:r>
            <a:r>
              <a:rPr lang="hi-IN" dirty="0" smtClean="0"/>
              <a:t>1500</a:t>
            </a:r>
            <a:endParaRPr lang="pt-PT" dirty="0" smtClean="0"/>
          </a:p>
          <a:p>
            <a:r>
              <a:rPr lang="hi-IN" dirty="0"/>
              <a:t>30 दिनों के लिए रसीद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100417255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pt-PT" dirty="0" smtClean="0"/>
              <a:t>decreba.com</a:t>
            </a:r>
            <a:endParaRPr lang="pt-PT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hi-IN" dirty="0"/>
              <a:t>2000 माल द्वारा बिक्री कि 1000 लागत </a:t>
            </a:r>
            <a:r>
              <a:rPr lang="hi-IN" dirty="0" smtClean="0"/>
              <a:t>था</a:t>
            </a:r>
            <a:endParaRPr lang="pt-PT" dirty="0" smtClean="0"/>
          </a:p>
          <a:p>
            <a:r>
              <a:rPr lang="hi-IN" dirty="0" smtClean="0"/>
              <a:t>30 </a:t>
            </a:r>
            <a:r>
              <a:rPr lang="hi-IN" dirty="0"/>
              <a:t>दिनों के लिए रसीद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10041725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pt-PT" dirty="0" smtClean="0"/>
              <a:t>decreba.com</a:t>
            </a:r>
            <a:endParaRPr lang="pt-PT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hi-IN" dirty="0"/>
              <a:t>10,000 से कार्यालय उपकरण का </a:t>
            </a:r>
            <a:r>
              <a:rPr lang="hi-IN" dirty="0" smtClean="0"/>
              <a:t>अधिग्रहण</a:t>
            </a:r>
            <a:endParaRPr lang="pt-PT" dirty="0" smtClean="0"/>
          </a:p>
          <a:p>
            <a:r>
              <a:rPr lang="hi-IN" dirty="0"/>
              <a:t>चेक द्वारा भुगतान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157284528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pt-PT" dirty="0" smtClean="0"/>
              <a:t>decreba.com</a:t>
            </a:r>
            <a:endParaRPr lang="pt-PT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hi-IN" dirty="0" smtClean="0"/>
              <a:t>1500 </a:t>
            </a:r>
            <a:r>
              <a:rPr lang="hi-IN" dirty="0"/>
              <a:t>माल द्वारा बिक्री कि 600 लागत </a:t>
            </a:r>
            <a:r>
              <a:rPr lang="hi-IN" dirty="0" smtClean="0"/>
              <a:t>था</a:t>
            </a:r>
            <a:endParaRPr lang="pt-PT" dirty="0" smtClean="0"/>
          </a:p>
          <a:p>
            <a:r>
              <a:rPr lang="hi-IN" dirty="0"/>
              <a:t>तैयार प्राप्त करना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100417255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pt-PT" dirty="0" smtClean="0"/>
              <a:t>decreba.com</a:t>
            </a:r>
            <a:endParaRPr lang="pt-PT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hi-IN" dirty="0"/>
              <a:t>प्रसंस्करण और बैंक हस्तांतरण द्वारा सकल वेतन 2000 के भुगतान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100417255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pt-PT" dirty="0" smtClean="0"/>
              <a:t>decreba.com</a:t>
            </a:r>
            <a:endParaRPr lang="pt-PT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hi-IN" dirty="0"/>
              <a:t>प्रसंस्करण और बैंक हस्तांतरण द्वारा 2200 में सकल वेतन का भुगतान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100417255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pt-PT" dirty="0" smtClean="0"/>
              <a:t>decreba.com</a:t>
            </a:r>
            <a:endParaRPr lang="pt-PT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hi-IN" dirty="0"/>
              <a:t>प्रसंस्करण और बैंक हस्तांतरण द्वारा € 2500 सकल वेतन का भुगतान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100417255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pt-PT" dirty="0" smtClean="0"/>
              <a:t>decreba.com</a:t>
            </a:r>
            <a:endParaRPr lang="pt-PT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hi-IN" dirty="0"/>
              <a:t>प्रसंस्करण और सकल वेतन € 2,400 बैंक हस्तांतरण द्वारा भुगतान की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10041725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pt-PT" dirty="0" smtClean="0"/>
              <a:t>decreba.com</a:t>
            </a:r>
            <a:endParaRPr lang="pt-PT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hi-IN" dirty="0"/>
              <a:t>20,000 से परिवहन उपकरण </a:t>
            </a:r>
            <a:r>
              <a:rPr lang="hi-IN" dirty="0" smtClean="0"/>
              <a:t>अधिग्रहण</a:t>
            </a:r>
            <a:endParaRPr lang="pt-PT" dirty="0" smtClean="0"/>
          </a:p>
          <a:p>
            <a:r>
              <a:rPr lang="hi-IN" dirty="0"/>
              <a:t>चेक द्वारा </a:t>
            </a:r>
            <a:r>
              <a:rPr lang="hi-IN" dirty="0" smtClean="0"/>
              <a:t>भुगतान</a:t>
            </a:r>
            <a:endParaRPr lang="pt-PT" dirty="0" smtClean="0"/>
          </a:p>
          <a:p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10041725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pt-PT" dirty="0" smtClean="0"/>
              <a:t>decreba.com</a:t>
            </a:r>
            <a:endParaRPr lang="pt-PT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hi-IN" dirty="0" smtClean="0"/>
              <a:t>10,000 </a:t>
            </a:r>
            <a:r>
              <a:rPr lang="hi-IN" dirty="0"/>
              <a:t>के लिए बुनियादी उपकरणों का अधिग्रहण </a:t>
            </a:r>
            <a:endParaRPr lang="pt-PT" dirty="0" smtClean="0"/>
          </a:p>
          <a:p>
            <a:r>
              <a:rPr lang="hi-IN" dirty="0"/>
              <a:t>चेक द्वारा भुगतान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11407486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pt-PT" dirty="0" smtClean="0"/>
              <a:t>decreba.com</a:t>
            </a:r>
            <a:endParaRPr lang="pt-PT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hi-IN" dirty="0"/>
              <a:t>15000 के लिए बुनियादी उपकरणों का अधिग्रहण </a:t>
            </a:r>
            <a:endParaRPr lang="pt-PT" dirty="0" smtClean="0"/>
          </a:p>
          <a:p>
            <a:r>
              <a:rPr lang="hi-IN" dirty="0"/>
              <a:t>चेक द्वारा भुगतान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10041725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pt-PT" dirty="0" smtClean="0"/>
              <a:t>decreba.com</a:t>
            </a:r>
            <a:endParaRPr lang="pt-PT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hi-IN" dirty="0"/>
              <a:t>आय संपत्ति 800 के साथ खर्च </a:t>
            </a:r>
            <a:endParaRPr lang="pt-PT" dirty="0" smtClean="0"/>
          </a:p>
          <a:p>
            <a:r>
              <a:rPr lang="hi-IN" dirty="0" smtClean="0"/>
              <a:t>बैंक </a:t>
            </a:r>
            <a:r>
              <a:rPr lang="hi-IN" dirty="0"/>
              <a:t>हस्तांतरण द्वारा भुगतान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10041725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pt-PT" dirty="0" smtClean="0"/>
              <a:t>decreba.com</a:t>
            </a:r>
            <a:endParaRPr lang="pt-PT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hi-IN" dirty="0" smtClean="0"/>
              <a:t>बिजली </a:t>
            </a:r>
            <a:r>
              <a:rPr lang="hi-IN" dirty="0"/>
              <a:t>के लिए 300 के साथ बिताए </a:t>
            </a:r>
            <a:r>
              <a:rPr lang="hi-IN" dirty="0"/>
              <a:t>चेक द्वारा भुगतान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10041725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pt-PT" dirty="0" smtClean="0"/>
              <a:t>decreba.com</a:t>
            </a:r>
            <a:endParaRPr lang="pt-PT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hi-IN" dirty="0"/>
              <a:t>पानी पर खर्च 100 </a:t>
            </a:r>
            <a:endParaRPr lang="pt-PT" dirty="0" smtClean="0"/>
          </a:p>
          <a:p>
            <a:r>
              <a:rPr lang="hi-IN" dirty="0" smtClean="0"/>
              <a:t>चेक </a:t>
            </a:r>
            <a:r>
              <a:rPr lang="hi-IN" dirty="0"/>
              <a:t>द्वारा भुगतान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10041725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pt-PT" dirty="0" smtClean="0"/>
              <a:t>decreba.com</a:t>
            </a:r>
            <a:endParaRPr lang="pt-PT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hi-IN" dirty="0"/>
              <a:t>ईंधन खर्च 50 </a:t>
            </a:r>
            <a:endParaRPr lang="pt-PT" dirty="0" smtClean="0"/>
          </a:p>
          <a:p>
            <a:r>
              <a:rPr lang="hi-IN" dirty="0"/>
              <a:t>चेक द्वारा भुगतान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100417255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</TotalTime>
  <Words>280</Words>
  <Application>Microsoft Office PowerPoint</Application>
  <PresentationFormat>Apresentação no Ecrã (4:3)</PresentationFormat>
  <Paragraphs>64</Paragraphs>
  <Slides>24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dos diapositivos</vt:lpstr>
      </vt:variant>
      <vt:variant>
        <vt:i4>24</vt:i4>
      </vt:variant>
    </vt:vector>
  </HeadingPairs>
  <TitlesOfParts>
    <vt:vector size="25" baseType="lpstr">
      <vt:lpstr>Tema do Office</vt:lpstr>
      <vt:lpstr>decreba.com</vt:lpstr>
      <vt:lpstr>decreba.com</vt:lpstr>
      <vt:lpstr>decreba.com</vt:lpstr>
      <vt:lpstr>decreba.com</vt:lpstr>
      <vt:lpstr>decreba.com</vt:lpstr>
      <vt:lpstr>decreba.com</vt:lpstr>
      <vt:lpstr>decreba.com</vt:lpstr>
      <vt:lpstr>decreba.com</vt:lpstr>
      <vt:lpstr>decreba.com</vt:lpstr>
      <vt:lpstr>decreba.com</vt:lpstr>
      <vt:lpstr>decreba.com</vt:lpstr>
      <vt:lpstr>decreba.com</vt:lpstr>
      <vt:lpstr>decreba.com</vt:lpstr>
      <vt:lpstr>decreba.com</vt:lpstr>
      <vt:lpstr>decreba.com</vt:lpstr>
      <vt:lpstr>decreba.com</vt:lpstr>
      <vt:lpstr>decreba.com</vt:lpstr>
      <vt:lpstr>decreba.com</vt:lpstr>
      <vt:lpstr>decreba.com</vt:lpstr>
      <vt:lpstr>decreba.com</vt:lpstr>
      <vt:lpstr>decreba.com</vt:lpstr>
      <vt:lpstr>decreba.com</vt:lpstr>
      <vt:lpstr>decreba.com</vt:lpstr>
      <vt:lpstr>decreba.com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decreba.com</dc:title>
  <dc:creator>Ressano</dc:creator>
  <cp:lastModifiedBy>Ressano</cp:lastModifiedBy>
  <cp:revision>15</cp:revision>
  <dcterms:created xsi:type="dcterms:W3CDTF">2016-10-04T15:34:30Z</dcterms:created>
  <dcterms:modified xsi:type="dcterms:W3CDTF">2016-11-08T19:55:47Z</dcterms:modified>
</cp:coreProperties>
</file>